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81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A712A2-5F18-4B6C-9DCB-D9E9659B323C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A124B-1418-47B9-A499-1F5AC1270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F438-5580-48A2-9714-122D72CB330F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2A62-1390-4EFA-9AE3-49B4C401A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8193-AA79-4915-BAB0-5F112D64F97D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A58F-7B09-4438-9AB3-3C013CFB5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79E2-5674-44C9-92A6-9FCF3E04680F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F7C0-C49D-46C0-8AFE-0CC37E339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32545A-2C93-4589-BD25-74B8C23402A9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28C32-65DB-4BE3-AF42-057F8661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5CF2-3D9B-4459-B68F-922ABCD5D79A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3DA4-3490-4434-AEE9-E95C880B2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6C968-C266-46A2-BAB5-0F1B48D38298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5A28A-A204-4168-B4FC-1A34D3E65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A496-6503-4EE3-A107-B6F659F7A496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7D87-E205-4B6F-9A4C-17B8DCB7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7B16C-5FEE-46D8-A2FE-C55A33480AAE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D8DAB-6926-48B4-85CF-C98EBBBA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E0E609-8B9D-4153-8747-7AF6545C1772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34F69-9198-4EAF-8003-17B5FB73C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59A59-2EC5-43A9-9267-0F8654A8C8F3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805BF-F041-442C-8A28-D42C5BD8C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4387E9-321F-41CE-A8CB-A22F88CE5E2E}" type="datetimeFigureOut">
              <a:rPr lang="ru-RU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BB401C-8ED8-4C11-BB24-902593FD0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5" r:id="rId2"/>
    <p:sldLayoutId id="2147483721" r:id="rId3"/>
    <p:sldLayoutId id="2147483716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571875" y="4714875"/>
            <a:ext cx="2571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357188"/>
            <a:ext cx="7858125" cy="2428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Информационное и учебно-методическое обеспечение подготовки добровольцев в рамках Программ 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«Вектор добровольчества»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00438"/>
            <a:ext cx="7407275" cy="1071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Информационные ресурсы для СО НКО регионов и муниципалитетов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85875" y="5072063"/>
            <a:ext cx="7407275" cy="1214437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>
                <a:solidFill>
                  <a:srgbClr val="320E04"/>
                </a:solidFill>
                <a:latin typeface="Corbel" pitchFamily="34" charset="0"/>
              </a:rPr>
              <a:t>Антонов Александр Сергеевич</a:t>
            </a:r>
          </a:p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>
                <a:solidFill>
                  <a:srgbClr val="320E04"/>
                </a:solidFill>
                <a:latin typeface="Corbel" pitchFamily="34" charset="0"/>
              </a:rPr>
              <a:t>СПб ОО «Благотворительное общество</a:t>
            </a:r>
          </a:p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>
                <a:solidFill>
                  <a:srgbClr val="320E04"/>
                </a:solidFill>
                <a:latin typeface="Corbel" pitchFamily="34" charset="0"/>
              </a:rPr>
              <a:t> «Невский Ангел»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Информационно-методический портал Сети  специалистов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области добровольчества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www.kdobru.ru</a:t>
            </a:r>
            <a:r>
              <a:rPr lang="en-US" sz="39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900" b="1" dirty="0" smtClean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46" y="1857364"/>
            <a:ext cx="8110118" cy="4559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Программа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«Вектор добровольчества – СТАРШЕЕ ПОКОЛЕНИЕ»</a:t>
            </a:r>
            <a:endParaRPr lang="ru-RU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Цель Программы: </a:t>
            </a:r>
          </a:p>
          <a:p>
            <a:pPr>
              <a:buFont typeface="Wingdings 2" pitchFamily="18" charset="2"/>
              <a:buNone/>
            </a:pPr>
            <a:endParaRPr lang="ru-RU" sz="900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sz="2800" b="1" smtClean="0"/>
              <a:t>Повышение качества жизни людей пожилого возраста посредством оказания информационной, консультационной и методической поддержки деятельности социально ориентированных некоммерческих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5195888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600" b="1" dirty="0" smtClean="0"/>
              <a:t>Задачи Программы: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900" b="1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Повышение квалификации, оказание информационной, консультационной и методической поддержки деятельности представителей СО НКО, работающих с пожилыми людьми.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Содействие повышению качества жизни людей пожилого возраста, посредством  развития добровольческих социальных услуг в СО НКО и внедрения механизмов преодоления социальной, культурной и информационной </a:t>
            </a:r>
            <a:r>
              <a:rPr lang="ru-RU" b="1" dirty="0" err="1" smtClean="0"/>
              <a:t>исключенности</a:t>
            </a:r>
            <a:r>
              <a:rPr lang="ru-RU" b="1" dirty="0" smtClean="0"/>
              <a:t> пожилых с участием студенческих организаций и студентов добровольцев социально-ответственных ВУЗов России.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Создание в СО НКО и студенческой среде высших учебных заведений условий, способствующих  развитию социальной ответственности студентов в целях увеличения молодежных добровольческих ресурсов в СО НКО и применения социальных инноваций для повышения качества жизни людей пожилого возраста.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Программа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«Вектор добровольчества – СТАРШЕЕ ПОКОЛЕНИЕ»</a:t>
            </a:r>
            <a:endParaRPr lang="ru-RU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Участники программы</a:t>
            </a:r>
            <a:r>
              <a:rPr lang="ru-RU" smtClean="0"/>
              <a:t> - СО НКО, осуществляющие деятельность в области повышения качества жизни людей пожилого возраста, а также студенческие организации, сообщества и добровольцы, в т.ч., действующие на базе социально-ответственных ВУЗов.</a:t>
            </a:r>
          </a:p>
          <a:p>
            <a:endParaRPr lang="ru-RU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Программа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«Вектор добровольчества – СТАРШЕЕ ПОКОЛЕНИЕ»</a:t>
            </a:r>
            <a:endParaRPr lang="ru-RU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Обучение дистанционным методом до 200 представителей СО НКО из 35 регионов РФ и муниципальных округов по программе «Организация работы с добровольцами в СО НКО», </a:t>
            </a:r>
            <a:r>
              <a:rPr lang="ru-RU" dirty="0" smtClean="0"/>
              <a:t>включающей актуальные аспекты добровольчества в РФ и в других странах, правовые основы добровольческой деятельности, привлечение и мотивирование добровольцев, организация их эффективной работы в СО НКО, разрешение конфликтов, социальное проектирование, </a:t>
            </a:r>
            <a:r>
              <a:rPr lang="en-US" dirty="0" smtClean="0"/>
              <a:t>PR</a:t>
            </a:r>
            <a:r>
              <a:rPr lang="ru-RU" dirty="0" smtClean="0"/>
              <a:t>-добровольческих программ и др.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Создание двух дистанционных программ для обучения добровольцев и координаторов добровольцев, действующих в СО НКО и работающих с пожилыми людьми</a:t>
            </a:r>
            <a:r>
              <a:rPr lang="ru-RU" dirty="0" smtClean="0"/>
              <a:t>: «Организация добровольной работы с пожилыми людьми: основы социальной помощи пожилым людям и основы работы с добровольцами пожилого возраста» и «Организация компьютерных курсов для людей пожилого возраста: основы преподавания компьютерной грамотности и основы ориентации в Интернет среде».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Обучение дистанционным методом до 300 добровольцев и координаторов добровольцев СО НКО из 35 регионов РФ и муниципальных округов</a:t>
            </a:r>
            <a:r>
              <a:rPr lang="ru-RU" smtClean="0"/>
              <a:t> по программам оказания социальной помощи и социализации пожилых людей.</a:t>
            </a:r>
          </a:p>
          <a:p>
            <a:endParaRPr lang="ru-RU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Выявление, обобщение и распространение лучшей практики реализации добровольческих проектов социально ориентированных некоммерческих организаций и студенческих организаций социально-ответственных ВУЗов</a:t>
            </a:r>
            <a:r>
              <a:rPr lang="ru-RU" dirty="0" smtClean="0"/>
              <a:t>, направленных на помощь пожилым людям, активизацию и поддержку инициатив пожилых людей, размещение информации на Интернет-ресурсах </a:t>
            </a:r>
            <a:r>
              <a:rPr lang="ru-RU" b="1" dirty="0" smtClean="0"/>
              <a:t>и публикация в тематическом сборнике «Добровольцы – старшему поколению», тиражом 1000 экз.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53013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Создание более 15 методических и аналитических материалов по вопросам оказания социальной помощи и социализации пожилых людей в СО НКО</a:t>
            </a:r>
            <a:r>
              <a:rPr lang="ru-RU" dirty="0" smtClean="0"/>
              <a:t>, развития добровольческой деятельности студентов ВУЗов в области повышения качества жизни пожилых людей, размещение их в открытом доступе, в т.ч.  на портале «Вектор добровольчества в России», раздел «Библиотека» и «Добровольцы – старшему поколению» и в издании программы «Добровольцы – старшему поколению», на портале «Университет третьего возраста», а также на портале единой информационной системы поддержки социально ориентированных некоммерческих организаций Министерства экономического развития Российской Федерации.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Создание открытого общедоступного информационно-методического раздела/кластера  «Добровольцы - старшему поколению»</a:t>
            </a:r>
            <a:r>
              <a:rPr lang="ru-RU" dirty="0" smtClean="0"/>
              <a:t> на порталах «Вектор добровольчества в России» (</a:t>
            </a:r>
            <a:r>
              <a:rPr lang="en-US" u="sng" dirty="0" smtClean="0">
                <a:solidFill>
                  <a:srgbClr val="0070C0"/>
                </a:solidFill>
              </a:rPr>
              <a:t>www</a:t>
            </a:r>
            <a:r>
              <a:rPr lang="ru-RU" u="sng" dirty="0" smtClean="0">
                <a:solidFill>
                  <a:srgbClr val="0070C0"/>
                </a:solidFill>
              </a:rPr>
              <a:t>.</a:t>
            </a:r>
            <a:r>
              <a:rPr lang="en-US" u="sng" dirty="0" err="1" smtClean="0">
                <a:solidFill>
                  <a:srgbClr val="0070C0"/>
                </a:solidFill>
              </a:rPr>
              <a:t>kdobru</a:t>
            </a:r>
            <a:r>
              <a:rPr lang="ru-RU" u="sng" dirty="0" smtClean="0">
                <a:solidFill>
                  <a:srgbClr val="0070C0"/>
                </a:solidFill>
              </a:rPr>
              <a:t>.</a:t>
            </a:r>
            <a:r>
              <a:rPr lang="en-US" u="sng" dirty="0" err="1" smtClean="0">
                <a:solidFill>
                  <a:srgbClr val="0070C0"/>
                </a:solidFill>
              </a:rPr>
              <a:t>ru</a:t>
            </a:r>
            <a:r>
              <a:rPr lang="ru-RU" dirty="0" smtClean="0"/>
              <a:t>) СПб ОО Благотворительного общества «Невский Ангел» и «Университет третьего возраста» (</a:t>
            </a:r>
            <a:r>
              <a:rPr lang="en-US" u="sng" dirty="0" smtClean="0">
                <a:solidFill>
                  <a:srgbClr val="0070C0"/>
                </a:solidFill>
              </a:rPr>
              <a:t>www.</a:t>
            </a:r>
            <a:r>
              <a:rPr lang="ru-RU" u="sng" dirty="0" smtClean="0">
                <a:solidFill>
                  <a:srgbClr val="0070C0"/>
                </a:solidFill>
              </a:rPr>
              <a:t>u3a.niuitmo.ru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r>
              <a:rPr lang="ru-RU" dirty="0" smtClean="0"/>
              <a:t>Национального исследовательского университета информационных технологий, механики и оптики (НИУ ИТМО), </a:t>
            </a:r>
            <a:r>
              <a:rPr lang="ru-RU" b="1" dirty="0" smtClean="0"/>
              <a:t>соединение порталов посредством социально-консультативного сайта для пожилых людей.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Планируемые результаты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или в чем можно принять участие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</a:rPr>
              <a:t>Программа </a:t>
            </a:r>
            <a:br>
              <a:rPr lang="ru-RU" sz="3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</a:rPr>
              <a:t>«Вектор Добровольчества – Уверенность»</a:t>
            </a:r>
            <a:endParaRPr lang="ru-RU" sz="3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smtClean="0"/>
              <a:t>Цель Программы: 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700" b="1" smtClean="0"/>
              <a:t>	Развитие инфраструктуры поддержки социально ориентированных некоммерческих организаций в области добровольчества, на базе существующих и перспективных, местных и региональных добровольческих центров, предоставляющих услуги социально ориентированным некоммерческим организациям и актуализация добровольческого потенциала в 4</a:t>
            </a:r>
            <a:r>
              <a:rPr lang="ru-RU" sz="2700" b="1" smtClean="0">
                <a:latin typeface="Arial" charset="0"/>
              </a:rPr>
              <a:t>5 </a:t>
            </a:r>
            <a:r>
              <a:rPr lang="ru-RU" sz="2700" b="1" smtClean="0"/>
              <a:t>субъектах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Контактные данные 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Рабочей  группы Программы: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ru-RU" b="1" smtClean="0"/>
              <a:t>Тел./факс: (812) 370 42 05</a:t>
            </a:r>
            <a:br>
              <a:rPr lang="ru-RU" b="1" smtClean="0"/>
            </a:br>
            <a:r>
              <a:rPr lang="ru-RU" b="1" smtClean="0"/>
              <a:t>Эл. почта: dobrovolec.spb@gmail.com</a:t>
            </a:r>
            <a:br>
              <a:rPr lang="ru-RU" b="1" smtClean="0"/>
            </a:br>
            <a:r>
              <a:rPr lang="ru-RU" b="1" smtClean="0"/>
              <a:t>Сайт: </a:t>
            </a:r>
            <a:r>
              <a:rPr lang="ru-RU" b="1" u="sng" smtClean="0">
                <a:solidFill>
                  <a:srgbClr val="0070C0"/>
                </a:solidFill>
              </a:rPr>
              <a:t>www.kdobru.ru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800" b="1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ru-RU" sz="4800" b="1" smtClean="0"/>
              <a:t>Благодарю за внимание.</a:t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000" b="1" smtClean="0"/>
              <a:t>Ваши вопросы!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Программа </a:t>
            </a:r>
            <a:b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«Вектор Добровольчества – Уверенность»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Задачи Программы:</a:t>
            </a:r>
          </a:p>
          <a:p>
            <a:endParaRPr lang="ru-RU" sz="1800" b="1" smtClean="0"/>
          </a:p>
          <a:p>
            <a:r>
              <a:rPr lang="ru-RU" sz="1900" b="1" smtClean="0"/>
              <a:t>Создание и обеспечение функционирования организационной среды программы для эффективного делового взаимодействия всех участников.</a:t>
            </a:r>
          </a:p>
          <a:p>
            <a:endParaRPr lang="ru-RU" sz="1900" b="1" smtClean="0"/>
          </a:p>
          <a:p>
            <a:r>
              <a:rPr lang="ru-RU" sz="1900" b="1" smtClean="0"/>
              <a:t>Повышение профессионального уровня и компетентности  150 специалистов из 50 местных и региональных, перспективных и действующих добровольческих центров в 40 регионах РФ в области добровольчества и развитие их информационно-методической базы для расширения функций, обеспечения развития комплекса устойчивых услуг добровольческих  центров, предоставляемых социально ориентированным некоммерческим организациям (далее – СО НКО) и добровольцам</a:t>
            </a:r>
            <a:r>
              <a:rPr lang="ru-RU" sz="2300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800" b="1" dirty="0" smtClean="0"/>
              <a:t>Задачи Программы: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200" b="1" dirty="0" smtClean="0"/>
              <a:t>Предоставление местными и региональными добровольческими центрами модельного комплекса услуг для СО НКО, осуществляющих виды деятельности в соответствии с Федеральным законом «О некоммерческих организациях», которые в свою очередь, направят свои усилия на актуализацию добровольческого потенциала местных сообществ.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72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200" b="1" dirty="0" smtClean="0"/>
              <a:t>Формирование пула информационных, методических и учебных материалов для добровольческих центров и СО НКО.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72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Программа </a:t>
            </a:r>
            <a:b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«Вектор Добровольчества – Уверенность»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Задачи Программы: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2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300" b="1" dirty="0" smtClean="0"/>
              <a:t>Создание рабочей сети специалистов добровольческих центров, поддерживающей развитие и обеспечение устойчивости квалифицированных услуг местных и региональных добровольческих центров в РФ, предоставляемых СО НКО и добровольцам.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3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300" b="1" dirty="0" smtClean="0"/>
              <a:t>Официальное открытие портала программы, предоставляющего свободный доступ к информационно-методическим ресурсам по вопросам добровольчества и сетевую поддержку деятельности добровольческих центров и СО НКО.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3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Программа </a:t>
            </a:r>
            <a:b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000" b="1" dirty="0" smtClean="0">
                <a:solidFill>
                  <a:srgbClr val="4F271C">
                    <a:satMod val="130000"/>
                  </a:srgbClr>
                </a:solidFill>
              </a:rPr>
              <a:t>«Вектор Добровольчества – Уверенность»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Практическая библиотечка координатора добровольцев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b="1" dirty="0" smtClean="0"/>
          </a:p>
        </p:txBody>
      </p:sp>
      <p:pic>
        <p:nvPicPr>
          <p:cNvPr id="1026" name="Picture 2" descr="C:\Documents and Settings\Admin\Мои документы\Downloads\Korobka 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8028325" cy="41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Практическая библиотечка координатора добровольцев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ИСПОЛЬЗОВАТЬ ОПЫТ МЕЖРЕГИОНАЛЬНОЙ ПРОГРАММЫ «ВЕКТОР ДОБРОВОЛЬЧЕСТВА – УВЕРЕННОСТЬ»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ФОРМИРОВАТЬ МОТИВАЦИЮ К ДОБРОВОЛЬЧЕСКОЙ ДЕЯТЕЛЬНОСТИ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ПРИВЛЕКАТЬ ДОБРОВОЛЬЦЕВ ДЛЯ РАБОТЫ В НКО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ДОБРОВОЛЬЦЕВ В НКО. Часть 1 Подготовка добровольцев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ДОБРОВОЛЬЦЕВ В НКО. Часть 2 Сопровождение работы добровольцев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СФОРМИРОВАТЬ ЭФФЕКТИВНУЮ КОМАНДУ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МЕТОДИЧЕСКИЕ РЕКОМЕНДАЦИИ по организации и использованию добровольного труда в государственных учреждениях социальной сферы, на примере Санкт-Петербурга. Часть 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МЕТОДИЧЕСКИЕ РЕКОМЕНДАЦИИ по организации и использованию добровольного труда в государственных учреждениях социальной сферы, на примере Санкт-Петербурга. Часть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ОСУЩЕСТВЛЯТЬ ОЦЕНКУ ДОБРОВОЛЬЧЕСКОЙ ДЕЯТЕЛЬНОСТИ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ОСУЩЕСТВЛЯТЬ PR-поддержку в добровольческой организации. Часть 1 ВНУТРЕННИЙ И ВНЕШНИЙ PR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ОСУЩЕСТВЛЯТЬ PR-поддержку в добровольческой организации Часть 2 ОСОБЕННОСТИ РАБОТЫ С ЦЕЛЕВОЙ АУДИТОРИЕЙ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ОСУЩЕСТВЛЯТЬ PR-поддержку в добровольческой организации. Часть 3 ВИДЫ И ФОРМЫ НЕКОММЕРЧЕСКОГО PR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ОСУЩЕСТВЛЯТЬ PR-поддержку добровольческой деятельности Часть 4 ОТ ФОРМУЛИРОВАНИЯ ПОСЛАНИЯ ДО РЕАЛИЗАЦИИ PR-КАМПАНИИ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ОДНОВРЕМЕННО ПОЛУЧАТЬ ЗНАНИЯ И БЫТЬ ПОЛЕЗНЫМ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С ДОБРОВОЛЬЦАМИ: принципы и практика Часть 1 КЛИМАТ ИЛИ ЧТО НУЖНО СДЕЛАТЬ, ЧТОБЫ НЕ ПОЛУЧИЛОСЬ ПАРНИКОВОГО ЭФФЕКТА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С ДОБРОВОЛЬЦАМИ: принципы и практика Часть 2 КАК МАКСИМАЛЬНО ПРИБЛИЗИТЬСЯ К ПРОФЕССИОНАЛИЗМУ В СФЕРЕ ДОБРОВОЛЬЧЕСТВА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С ДОБРОВОЛЬЦАМИ: принципы и практика Часть 3 ОРГАНИЗАЦИЯ ДОБРОВОЛЬНОЙ РАБОТЫ ПО РАЗЛИЧНЫМ НАПРАВЛЕНИЯМ ДЕЯТЕЛЬНОСТИ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Практическая библиотечка координатора добровольцев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kdobru.ru/netcat_files/173/216/h_c23b62ac0dca24b21fc393d709df0e0b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1563" y="552450"/>
            <a:ext cx="80724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95888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ДОБРОВОЛЬЧЕСКОГО ЦЕНТРА Часть 1 ПРАВОВЫЕ И ФУНДАМЕНТАЛЬНЫЕ ОСНОВЫ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РАБОТУ ДОБРОВОЛЬЧЕСКОГО ЦЕНТРА Часть 2 РЕСУРСНЫЕ И ОРГАНИЗАЦИОННЫЕ ОСНОВЫ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ОЦЕНИТЬ ЭФФЕКТИВНОСТЬ РАБОТЫ ДОБРОВОЛЬЧЕСКИХ ОБЪЕДИНЕНИЙ И ДОБРОВОЛЬЧЕСКИХ ЦЕНТРОВ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ДЕЯТЕЛЬНОСТЬ ДОБРОВОЛЬЧЕСКОГО ЦЕНТРА на территории муниципального образования /На примере опыта Республики Татарстан/ Часть 1 ДОБРОВОЛЬЧЕСКИЙ ЦЕНТР В МЕСТНОМ СООБЩЕСТВЕ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ДЕЯТЕЛЬНОСТЬ ДОБРОВОЛЬЧЕСКОГО ЦЕНТРА на территории муниципального образования /На примере опыта Республики Татарстан/ Часть 2 ДОБРОВОЛЬЧЕСКИЙ ЦЕНТР – В ЦЕНТРЕ ИНФОРМАЦИИ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ИНФРАСТРУКТУРА ПОДДЕРЖКИ ДОБРОВОЛЬЧЕСТВА. ДОБРОВОЛЬЧЕСКИЕ ЦЕНТРЫ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ОРГАНИЗОВАТЬ ПРОВЕДЕНИЕ ВЕСЕННЕЙ НЕДЕЛИ ДОБРА И ПОДДЕРЖИВАТЬ ДОБРОВОЛЬЧЕСКИЕ ИНИЦИАТИВЫ В УЧЕБНЫХ ЗАВЕДЕНИЯХ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КАК ПРОВЕСТИ СЕМИНАРЫ: «ВВЕДЕНИЕ В ДОБРОВОЛЬЧЕСТВО» «РАЗВИТИЕ УСЛУГ ДОБРОВОЛЬЧЕСКОГО ЦЕНТРА»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Практическая библиотечка координатора добровольцев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1014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Информационное и учебно-методическое обеспечение подготовки добровольцев в рамках Программ  «Вектор добровольчества»</vt:lpstr>
      <vt:lpstr>Программа  «Вектор Добровольчества – Уверенность»</vt:lpstr>
      <vt:lpstr>Программа  «Вектор Добровольчества – Уверенность»</vt:lpstr>
      <vt:lpstr>Программа  «Вектор Добровольчества – Уверенность»</vt:lpstr>
      <vt:lpstr>Программа  «Вектор Добровольчества – Уверенность»</vt:lpstr>
      <vt:lpstr>Практическая библиотечка координатора добровольцев</vt:lpstr>
      <vt:lpstr>Практическая библиотечка координатора добровольцев</vt:lpstr>
      <vt:lpstr>Практическая библиотечка координатора добровольцев</vt:lpstr>
      <vt:lpstr>Практическая библиотечка координатора добровольцев</vt:lpstr>
      <vt:lpstr>Информационно-методический портал Сети  специалистов в области добровольчества www.kdobru.ru </vt:lpstr>
      <vt:lpstr>Программа  «Вектор добровольчества – СТАРШЕЕ ПОКОЛЕНИЕ»</vt:lpstr>
      <vt:lpstr>Программа  «Вектор добровольчества – СТАРШЕЕ ПОКОЛЕНИЕ»</vt:lpstr>
      <vt:lpstr>Программа  «Вектор добровольчества – СТАРШЕЕ ПОКОЛЕНИЕ»</vt:lpstr>
      <vt:lpstr>Планируемые результаты или в чем можно принять участие</vt:lpstr>
      <vt:lpstr>Планируемые результаты или в чем можно принять участие</vt:lpstr>
      <vt:lpstr>Планируемые результаты или в чем можно принять участие</vt:lpstr>
      <vt:lpstr>Планируемые результаты или в чем можно принять участие</vt:lpstr>
      <vt:lpstr>Планируемые результаты или в чем можно принять участие</vt:lpstr>
      <vt:lpstr>Планируемые результаты или в чем можно принять участие</vt:lpstr>
      <vt:lpstr>Контактные данные  Рабочей  группы Программы: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и учебно-методическое обеспечение подготовки добровольцев в рамках программ «Вектор добровольчества»</dc:title>
  <dc:creator>Соня</dc:creator>
  <cp:lastModifiedBy>Admin</cp:lastModifiedBy>
  <cp:revision>12</cp:revision>
  <dcterms:created xsi:type="dcterms:W3CDTF">2014-06-05T13:21:20Z</dcterms:created>
  <dcterms:modified xsi:type="dcterms:W3CDTF">2014-06-05T18:27:05Z</dcterms:modified>
</cp:coreProperties>
</file>